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319" r:id="rId3"/>
    <p:sldId id="312" r:id="rId4"/>
    <p:sldId id="328" r:id="rId5"/>
    <p:sldId id="330" r:id="rId6"/>
    <p:sldId id="331" r:id="rId7"/>
    <p:sldId id="332" r:id="rId8"/>
    <p:sldId id="329" r:id="rId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0A2-A8EA-3840-85CA-D1CCCC892F6F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F813F-FBFC-F244-8804-CEFF4F1E309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123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92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5140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8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3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27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0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81E-81FB-7E41-A6DE-A27007D1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CB968-535B-6745-9998-BABC7C67E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6D9B-2CBB-F443-8686-FF51A982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BC6F-76DF-5C42-ADC0-2336CE13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0B6E-543F-6044-BF45-C4442FE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46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BEE-8076-F446-8D70-987B4ED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212A8-F71A-8446-BBDA-4F697AAB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7F43-9DE1-A94B-B206-3F522D9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6736-2798-0341-A912-5D0FEC83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FE88-DDC3-3F4A-BBED-E09E0C5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8911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3ED66-E7D9-AC49-A0FD-54F1BF9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57672-9F8C-3142-91B3-9BB11E6D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EA0-8A0E-6C40-9F25-798D82A6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B1BF-F281-264A-BEC5-34F3955D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1178-8608-2249-BF3D-CDE350A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93C-EF9A-264F-820E-5CC7BB3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FEE3-6D1B-474E-9283-161CBA32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67FD-312D-F54A-AAE1-6CE1E9F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F938-300E-D249-87F4-23ED37A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E219-03A8-AC4F-91E0-94AB2AC9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37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A799-1517-EA48-982F-0C57B4FE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4F73-912E-554E-90FE-05BC2A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D812-1177-1D4A-89B9-0DCCA0E1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798A-6FDC-A946-961C-397117B3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17F9-C1EB-3D4B-8AB0-337D0D1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11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818-7EC3-054E-AD2F-67A14D6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2A5F-25D9-BD41-8CF4-CED72A363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BB26-0265-1146-838E-5CAE3478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C89D-C898-764D-9918-6BADCF1C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22D0-8420-DD40-AF50-63B1F75F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8C1A-917D-2548-B914-55B3AD4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721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9B52-FF0F-1E47-9F40-91E0BDA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06F0-58BF-8241-9783-4719163F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2736F-9523-9540-9228-21F568EF0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7F60-DA60-534F-BD84-9AAC3ACA4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CE0EB-02A0-8F4A-AAF4-7B753A9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7AA9D-D6CA-D14E-AE10-0D05C64E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964B9-A5B8-794A-B484-66564853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5F39A-1875-1F49-B46B-088DD9E4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0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EE1-482D-064C-ACD4-33ED451A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E978A-6B34-1F4F-8619-2921773B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4DA4-2619-F94D-BBA6-3F8F545C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38E0-35D2-9B46-963D-8DE3C44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61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B130-328F-564C-B655-B104533D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F023-FB2A-AF44-AF27-AE88CE5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A51A-5F67-C14B-9BD5-25D1E733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07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9D55-F955-4546-A373-761C43E9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1D3AA-E948-1047-B55F-DE109B18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E87D-F63C-DC43-9F7D-4B78D2CD8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EF1-06D6-1E48-879C-4FA6A5BA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DD3A-6B78-EC44-96B9-CD1D034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6E2D4-4B47-4F4B-918C-96BA13F3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391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1063-0C7E-E54D-AE79-14A8EDC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C008-5236-FB41-9D50-4C4EC9E6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2B9C3-4ACD-B344-AB69-F7A9FE02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DD355-496A-3A4A-A2B1-2E6D613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B460-91FE-D84A-ACCC-04F4548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C69E-D60D-FF4E-BA7B-60BFEBF8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69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9343C-00EA-2D47-83CF-0FA02B11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FA2A4-5E5C-934A-8711-D56A122E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D083-A4B9-8B4B-BBAB-004965FE9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2C11-3772-7846-B2FE-D8DA928A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C04E-38BF-EC45-89A4-EDD9CE8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8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RoboAIBo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donesiadotai/Robo-A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63232-3E76-1040-B7D3-469CCD91A8A2}"/>
              </a:ext>
            </a:extLst>
          </p:cNvPr>
          <p:cNvGrpSpPr/>
          <p:nvPr/>
        </p:nvGrpSpPr>
        <p:grpSpPr>
          <a:xfrm>
            <a:off x="-1" y="0"/>
            <a:ext cx="6422564" cy="6858000"/>
            <a:chOff x="-1" y="0"/>
            <a:chExt cx="6422564" cy="6858478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792174C8-4A1B-444F-9742-E8BB320C2D20}"/>
                </a:ext>
              </a:extLst>
            </p:cNvPr>
            <p:cNvSpPr/>
            <p:nvPr/>
          </p:nvSpPr>
          <p:spPr>
            <a:xfrm>
              <a:off x="0" y="0"/>
              <a:ext cx="6422563" cy="6858478"/>
            </a:xfrm>
            <a:prstGeom prst="triangle">
              <a:avLst>
                <a:gd name="adj" fmla="val 50406"/>
              </a:avLst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5E3A47F-D06D-024C-8599-B4E35CF67BDA}"/>
                </a:ext>
              </a:extLst>
            </p:cNvPr>
            <p:cNvSpPr/>
            <p:nvPr/>
          </p:nvSpPr>
          <p:spPr>
            <a:xfrm rot="5400000">
              <a:off x="-1811218" y="1811217"/>
              <a:ext cx="6858003" cy="3235569"/>
            </a:xfrm>
            <a:prstGeom prst="rtTriangle">
              <a:avLst/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ADB31-D127-DD45-8B3F-3C745274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65" y="3963201"/>
            <a:ext cx="5005966" cy="2249424"/>
          </a:xfrm>
        </p:spPr>
        <p:txBody>
          <a:bodyPr anchor="t">
            <a:normAutofit/>
          </a:bodyPr>
          <a:lstStyle/>
          <a:p>
            <a:pPr algn="l"/>
            <a:r>
              <a:rPr lang="en-JP" sz="5000" dirty="0">
                <a:solidFill>
                  <a:schemeClr val="bg1"/>
                </a:solidFill>
              </a:rPr>
              <a:t>Robo AI – Chatbot Indonesia AI PJ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B6F5276-F4D1-774C-8291-CFF99DE3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7" y="1955410"/>
            <a:ext cx="4682786" cy="1645900"/>
          </a:xfrm>
        </p:spPr>
        <p:txBody>
          <a:bodyPr anchor="b">
            <a:normAutofit/>
          </a:bodyPr>
          <a:lstStyle/>
          <a:p>
            <a:pPr algn="l"/>
            <a:r>
              <a:rPr lang="en-JP" sz="2000" dirty="0">
                <a:solidFill>
                  <a:schemeClr val="bg1"/>
                </a:solidFill>
              </a:rPr>
              <a:t>PIC NLP Tech (Angga, Adam, Mardadi)</a:t>
            </a:r>
          </a:p>
          <a:p>
            <a:pPr algn="l"/>
            <a:r>
              <a:rPr lang="en-JP" sz="2000" dirty="0">
                <a:solidFill>
                  <a:schemeClr val="bg1"/>
                </a:solidFill>
              </a:rPr>
              <a:t>Sabtu, 1 May 2021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A2845-55C4-6F41-A361-04934C2F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6" y="1536897"/>
            <a:ext cx="1241463" cy="12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 AI</a:t>
            </a:r>
          </a:p>
        </p:txBody>
      </p:sp>
    </p:spTree>
    <p:extLst>
      <p:ext uri="{BB962C8B-B14F-4D97-AF65-F5344CB8AC3E}">
        <p14:creationId xmlns:p14="http://schemas.microsoft.com/office/powerpoint/2010/main" val="351221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85479" y="1825625"/>
            <a:ext cx="4529964" cy="21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JP" sz="1800" b="1" dirty="0"/>
              <a:t>Brief Description</a:t>
            </a:r>
            <a:endParaRPr lang="en-JP" sz="18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143D59"/>
                </a:highlight>
              </a:rPr>
              <a:t>AI-Based Chat Bot </a:t>
            </a:r>
            <a:r>
              <a:rPr lang="en-US" sz="1800" dirty="0"/>
              <a:t> powered by Indonesia AI Team to support AI Mentorship and overall activities in Organization. It is named Robo AI.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283D034B-40F6-1342-9552-84C212989A89}"/>
              </a:ext>
            </a:extLst>
          </p:cNvPr>
          <p:cNvSpPr txBox="1">
            <a:spLocks/>
          </p:cNvSpPr>
          <p:nvPr/>
        </p:nvSpPr>
        <p:spPr>
          <a:xfrm>
            <a:off x="6085479" y="3575539"/>
            <a:ext cx="4529964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Specific Goals</a:t>
            </a:r>
            <a:endParaRPr lang="en-GB" sz="1800" dirty="0"/>
          </a:p>
          <a:p>
            <a:pPr marL="342900" indent="-342900">
              <a:buAutoNum type="arabicPeriod"/>
            </a:pPr>
            <a:r>
              <a:rPr lang="en-GB" sz="1800" dirty="0"/>
              <a:t>To provide all information related to organisation</a:t>
            </a:r>
          </a:p>
          <a:p>
            <a:pPr marL="342900" indent="-342900">
              <a:buAutoNum type="arabicPeriod"/>
            </a:pPr>
            <a:r>
              <a:rPr lang="en-GB" sz="1800" dirty="0"/>
              <a:t>To motivate everyone (core team, mentor muda, mentee, registered members) to keep everything up in community</a:t>
            </a:r>
          </a:p>
          <a:p>
            <a:pPr marL="342900" indent="-342900">
              <a:buAutoNum type="arabicPeriod"/>
            </a:pPr>
            <a:r>
              <a:rPr lang="en-GB" sz="1800" dirty="0"/>
              <a:t>To become AI information centre for everyone in community</a:t>
            </a:r>
          </a:p>
        </p:txBody>
      </p:sp>
      <p:pic>
        <p:nvPicPr>
          <p:cNvPr id="4" name="Picture 3" descr="A white robo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4B8B3FBE-9ABE-024E-A4FC-D1F8C88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0" y="20592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BE5EF0-CF74-5947-BF4A-D421ED60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881466"/>
            <a:ext cx="67945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1F09-921E-6447-A252-D2BB52219297}"/>
              </a:ext>
            </a:extLst>
          </p:cNvPr>
          <p:cNvSpPr txBox="1"/>
          <p:nvPr/>
        </p:nvSpPr>
        <p:spPr>
          <a:xfrm>
            <a:off x="5027406" y="5542569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 me </a:t>
            </a:r>
            <a:r>
              <a:rPr lang="en-GB" dirty="0">
                <a:hlinkClick r:id="rId4"/>
              </a:rPr>
              <a:t>@RoboAIBot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6596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15679AC-2A5E-C040-8B05-6FD8801C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" y="2101850"/>
            <a:ext cx="3340100" cy="265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1144F-8786-9E4B-9290-964E7147FAFA}"/>
              </a:ext>
            </a:extLst>
          </p:cNvPr>
          <p:cNvSpPr txBox="1"/>
          <p:nvPr/>
        </p:nvSpPr>
        <p:spPr>
          <a:xfrm>
            <a:off x="714813" y="4876800"/>
            <a:ext cx="333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What does make bot is good bot?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6251-CB57-7247-884B-7481097A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85" y="1855345"/>
            <a:ext cx="2608536" cy="1304268"/>
          </a:xfrm>
          <a:prstGeom prst="rect">
            <a:avLst/>
          </a:prstGeom>
        </p:spPr>
      </p:pic>
      <p:pic>
        <p:nvPicPr>
          <p:cNvPr id="1026" name="Picture 2" descr="Python Scrapy Installation And Example Crawler - DEV Community">
            <a:extLst>
              <a:ext uri="{FF2B5EF4-FFF2-40B4-BE49-F238E27FC236}">
                <a16:creationId xmlns:a16="http://schemas.microsoft.com/office/drawing/2014/main" id="{A0F418CE-B53E-1943-950E-80E0FF8D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34" y="3702229"/>
            <a:ext cx="2464236" cy="1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A562C-1E57-034B-A227-140FA5D4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9" y="1556991"/>
            <a:ext cx="22733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14B6A-A4F1-B64D-B73E-63B6E23E2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812" y="1732369"/>
            <a:ext cx="2148708" cy="142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A3AE6-61BB-6F47-88D6-3718D7E6D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741" y="3846343"/>
            <a:ext cx="3563446" cy="237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82654-3DE2-EC44-B231-6E2DB3344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239" y="2767205"/>
            <a:ext cx="3080294" cy="1232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278B-F0BA-D847-96E9-5D313BD6A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903" y="5157998"/>
            <a:ext cx="1640490" cy="14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FBF5-EE00-4D44-AEC5-8C494657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16" y="1525619"/>
            <a:ext cx="5697014" cy="436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0FDEA-8C8D-9D47-8CE8-20B054A3D41B}"/>
              </a:ext>
            </a:extLst>
          </p:cNvPr>
          <p:cNvSpPr txBox="1"/>
          <p:nvPr/>
        </p:nvSpPr>
        <p:spPr>
          <a:xfrm>
            <a:off x="6825106" y="598619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hlinkClick r:id="rId4"/>
              </a:rPr>
              <a:t>Indonesia AI Github </a:t>
            </a:r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694C-17A5-1841-9B7E-80A1A023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4" y="2624809"/>
            <a:ext cx="2164255" cy="2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62BC52FD-D27C-9947-B7A3-4034FEA36C92}"/>
              </a:ext>
            </a:extLst>
          </p:cNvPr>
          <p:cNvSpPr txBox="1">
            <a:spLocks/>
          </p:cNvSpPr>
          <p:nvPr/>
        </p:nvSpPr>
        <p:spPr>
          <a:xfrm>
            <a:off x="546527" y="1773073"/>
            <a:ext cx="4960894" cy="213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Timeline</a:t>
            </a:r>
            <a:endParaRPr lang="en-GB" sz="1800" b="1" dirty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GB" sz="1800" dirty="0"/>
              <a:t>Early period (May - July): Automatic Chatbot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GB" sz="1800" dirty="0"/>
              <a:t>Late period (July - February): Smart Chatbot</a:t>
            </a:r>
          </a:p>
        </p:txBody>
      </p:sp>
    </p:spTree>
    <p:extLst>
      <p:ext uri="{BB962C8B-B14F-4D97-AF65-F5344CB8AC3E}">
        <p14:creationId xmlns:p14="http://schemas.microsoft.com/office/powerpoint/2010/main" val="256847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#</a:t>
            </a:r>
            <a:r>
              <a:rPr lang="en-US" sz="7200" dirty="0" err="1">
                <a:solidFill>
                  <a:schemeClr val="bg1"/>
                </a:solidFill>
              </a:rPr>
              <a:t>RoboAI</a:t>
            </a:r>
            <a:r>
              <a:rPr lang="en-US" sz="7200" dirty="0">
                <a:solidFill>
                  <a:schemeClr val="bg1"/>
                </a:solidFill>
              </a:rPr>
              <a:t> #</a:t>
            </a:r>
            <a:r>
              <a:rPr lang="en-US" sz="7200" dirty="0" err="1">
                <a:solidFill>
                  <a:schemeClr val="bg1"/>
                </a:solidFill>
              </a:rPr>
              <a:t>SmartAIChatBot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2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145</Words>
  <Application>Microsoft Macintosh PowerPoint</Application>
  <PresentationFormat>Widescreen</PresentationFormat>
  <Paragraphs>27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Robo AI – Chatbot Indonesia AI PJ</vt:lpstr>
      <vt:lpstr>Robo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#RoboAI #SmartAIChatBot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Syukuran Indonesia AI Team</dc:title>
  <dc:creator>Angga Muhammad</dc:creator>
  <cp:lastModifiedBy>Angga Muhammad</cp:lastModifiedBy>
  <cp:revision>29</cp:revision>
  <dcterms:created xsi:type="dcterms:W3CDTF">2021-04-11T01:15:57Z</dcterms:created>
  <dcterms:modified xsi:type="dcterms:W3CDTF">2021-05-01T09:25:41Z</dcterms:modified>
</cp:coreProperties>
</file>